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1" r:id="rId2"/>
    <p:sldId id="274" r:id="rId3"/>
    <p:sldId id="257" r:id="rId4"/>
    <p:sldId id="282" r:id="rId5"/>
    <p:sldId id="262" r:id="rId6"/>
    <p:sldId id="279" r:id="rId7"/>
    <p:sldId id="263" r:id="rId8"/>
    <p:sldId id="271" r:id="rId9"/>
    <p:sldId id="277" r:id="rId10"/>
    <p:sldId id="268" r:id="rId11"/>
    <p:sldId id="270" r:id="rId12"/>
    <p:sldId id="264" r:id="rId13"/>
    <p:sldId id="265" r:id="rId14"/>
    <p:sldId id="275" r:id="rId15"/>
    <p:sldId id="256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1878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FC62D-2C2B-4520-A137-93D2C34F9054}" type="datetimeFigureOut">
              <a:rPr lang="en-GB" smtClean="0"/>
              <a:t>18/02/2026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35859-E486-468F-A957-2D52EE3BEE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271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35859-E486-468F-A957-2D52EE3BEED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37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35859-E486-468F-A957-2D52EE3BEE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020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35859-E486-468F-A957-2D52EE3BEED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89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2193-B7CC-448B-9C0A-D5933708E3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A1615-C820-4059-AAF0-A059FB14A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9D6AF-8058-424A-B201-AAEE85E8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DCB13-EF4C-4E42-878F-5C705C0AD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14074-CC2D-48FC-81E1-81AA1DCCD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1662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03848-F175-4108-B44B-763B5689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BCA4D-6F85-47B2-9704-FD5A31830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BC724-CBDF-48C4-A5A0-701000764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1117A-992D-4C6B-BF83-D10495BE3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E6E5-377B-4944-8CAA-A8CB604B6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6733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C05CA-469F-49B9-A791-C59D294F7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D8134E-6C02-4ADF-9A00-740D728493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B5866-2909-41BC-AD1A-4B08E9E31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C5934-8030-4BA5-817A-984139CA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614CA-D34C-4718-9398-E1C15FE79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9594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FB35-8820-4605-9ED9-CEC05A667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A39C9-96D4-4666-8B6F-419505B6B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AA92-F4F1-4923-977B-D076BA70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BEBE2-61AB-409E-B64A-47A7CD02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BF41-F846-46E8-A25D-4C2762402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584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D4447-28F3-4737-936F-42D8DB55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37D1C-9FCC-4E05-9B47-D107B8E62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E733C-0271-4D36-A3D8-4ED228EEC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DCF9D-D282-46EB-8B1D-2A595DFF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0D464-790B-4DA7-8976-CDAB9ABB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7614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D6661-F1A4-47AA-A6B7-BF4BF1E6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84E52-1F2D-4E76-9748-8997BFB0D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AFC0E-9996-4B42-BE66-AD871BF0B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550E-18B7-4312-8EDC-2FCF4C20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F571E-A728-4D39-AE0C-0DE49383E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CF668-08BD-4F7B-AA57-86246DF1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282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FDB-662A-4B4E-8CD7-8D16082A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0FEBB-8E15-4D44-A323-5B9A8A8BD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ACDFB9-CE35-45F2-9CCF-38F2A44D0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CC2661-4AEC-4A9B-BF51-154C02E967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BCD019-776D-4B73-A71B-1CEE9E959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E2FB9-0A9C-4BCC-9AEA-2A21171F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6DCB30-A2B6-49B9-95E1-D427E294C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52A2A-F2B9-426C-84D6-4C3EFAEF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328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2932-22AC-4340-B11E-DD6BB62A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64FFF3-69AC-4DCB-90F3-B8CF1C70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59CA1-F766-4B26-8257-A4CAB394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8B352-9C9A-4EC9-AA26-806A0AF3F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4617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4BDD02-9688-49CB-88FF-2847BB65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A5F66E-624E-492A-91B7-44C658C7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F19B23-B06E-4C61-9F4F-2A75E5D5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90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C68F-2C6F-4DD9-A051-901F351C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68298-FC98-49EE-8CDA-19384DEDD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9F4F8-C95F-4E0E-89DC-B4595D35A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A3AF7D-36BB-462C-A65D-892F274C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DA0ED1-16FD-47ED-B417-AFD20B17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C9FEB-32B4-497A-8262-FD0976A44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004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F9D6A-6DB1-4158-B1C6-0495A656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DC420C-9DFC-40E0-9898-AC4F37BC8D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09C25-1958-4558-B2AD-1EE4A2446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DB5FB1-47E9-4285-BC0C-896FD8FD5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BBEE6-4B50-45D7-BB01-B6689336E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9A4CB-FB8E-4F7F-9EE2-7F2F6B99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863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65C04-EAE4-41AD-87F8-7225CB25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F4D67-23DA-4E67-99CF-6202EB858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BA2E9-333C-4E28-9D95-B575C59FB8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E3D07-9819-4697-80C5-D51248D9ED49}" type="datetimeFigureOut">
              <a:rPr lang="hr-HR" smtClean="0"/>
              <a:t>18.2.2026.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709A8-9802-4C94-9BB6-B9A8733D6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07590-DC16-4D5E-B2D5-569B7B6F6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F6269-172A-4963-B1AE-030D120FD06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0211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EAD62D-426F-484F-9E76-8F2B4657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1263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22D556-3382-4EA8-9CD3-A58C2F957434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2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OTAC ANTE GABRIĆ</a:t>
            </a:r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300" cap="all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RADOSNI NAVJESTITELJ RADOSNE VIJESTI</a:t>
            </a: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53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8788F-9856-41A8-85EE-B17EF10E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34" y="989120"/>
            <a:ext cx="4810642" cy="1967022"/>
          </a:xfrm>
        </p:spPr>
        <p:txBody>
          <a:bodyPr>
            <a:no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„Umora tu nema.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Svakog dana nova sreća,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nova utjeha: dijeliti osmijeh,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dijeliti pozdrave,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dijeliti blagoslov.”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13EFAA-0E8A-AA91-46F0-7B5882B3C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14" y="329589"/>
            <a:ext cx="7394532" cy="61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5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17C82C-89C3-4657-B94A-1B13A1642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9" y="175700"/>
            <a:ext cx="4578867" cy="6506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9DAB0E-0B2D-44E0-8F5F-90BC8DFF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80" y="175700"/>
            <a:ext cx="6623740" cy="65066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A3382-2D8D-8B95-88EE-25F6105A9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23" y="2514427"/>
            <a:ext cx="509526" cy="823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986CE-AE72-0897-5485-4E18A891B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778" y="3581227"/>
            <a:ext cx="509526" cy="82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75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97EE-407F-404A-8C7F-7B8D9BFB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414" y="1914904"/>
            <a:ext cx="6582293" cy="3028189"/>
          </a:xfrm>
        </p:spPr>
        <p:txBody>
          <a:bodyPr>
            <a:no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„Sestre su mi javile da je umro otac Gabrić.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On je sigurno u nebu.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Toliko je ljubio Isusa.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Sve je činio za Isusa.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Sva misao i sve želje srca bile su samo za Isusa.“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9D7D83-A2F4-4657-9AB5-4546D94CC5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0" y="90668"/>
            <a:ext cx="4989019" cy="66766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A741E6-7515-BB5B-04CC-DE0993364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44" y="3544866"/>
            <a:ext cx="472245" cy="7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248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B736A6-29B9-44B2-A681-5FF6F9273B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" y="132130"/>
            <a:ext cx="6153066" cy="65705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9475AC-9749-4A28-9121-7D7BFE91C5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599" y="3133897"/>
            <a:ext cx="5834895" cy="34884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C4AC26-AF1F-4283-A2F5-300112C43B02}"/>
              </a:ext>
            </a:extLst>
          </p:cNvPr>
          <p:cNvSpPr/>
          <p:nvPr/>
        </p:nvSpPr>
        <p:spPr>
          <a:xfrm>
            <a:off x="6293598" y="1141619"/>
            <a:ext cx="58348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 “Dajmo Isusu koliko god možemo,</a:t>
            </a:r>
          </a:p>
          <a:p>
            <a:pPr algn="ct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 i – malo više nego možemo.”</a:t>
            </a:r>
            <a:endParaRPr lang="hr-HR" sz="26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6034DE-6474-3B61-255C-D718B484B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35" y="3429000"/>
            <a:ext cx="472245" cy="763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68ECE-0FAF-E89B-DDF5-B49921EFE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492" y="5024318"/>
            <a:ext cx="472245" cy="76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7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8BFD72-D635-440A-A60D-9943E30BF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6" y="0"/>
            <a:ext cx="102310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109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99CFDC-01CC-4D07-8667-500056F1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07" y="0"/>
            <a:ext cx="859398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DA986F-5457-1801-EE2A-47CA44279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473" y="5833824"/>
            <a:ext cx="509526" cy="82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2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9EEED-9CD5-4911-A388-FF47B218A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3173" r="2416" b="3123"/>
          <a:stretch>
            <a:fillRect/>
          </a:stretch>
        </p:blipFill>
        <p:spPr>
          <a:xfrm>
            <a:off x="3948155" y="504171"/>
            <a:ext cx="4765976" cy="46919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D1CF32-29B8-4111-A8DC-3DFF60331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648" y="504172"/>
            <a:ext cx="3022826" cy="46919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07AFD9-CF72-48C5-93F1-1C53ED59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54" t="6938" r="3895" b="7257"/>
          <a:stretch>
            <a:fillRect/>
          </a:stretch>
        </p:blipFill>
        <p:spPr>
          <a:xfrm>
            <a:off x="212526" y="504172"/>
            <a:ext cx="3519814" cy="5849655"/>
          </a:xfrm>
          <a:prstGeom prst="rect">
            <a:avLst/>
          </a:prstGeom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BD516E-0FA0-4FFB-9E0C-D910A4452FC1}"/>
              </a:ext>
            </a:extLst>
          </p:cNvPr>
          <p:cNvSpPr/>
          <p:nvPr/>
        </p:nvSpPr>
        <p:spPr>
          <a:xfrm>
            <a:off x="5946770" y="5461275"/>
            <a:ext cx="63614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„Treba gorjeti i izgorjeti… a mi dimimo! </a:t>
            </a:r>
          </a:p>
          <a:p>
            <a:pPr algn="ct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Zašto ću ja dimiti, molim vas lijepo?!”</a:t>
            </a:r>
          </a:p>
        </p:txBody>
      </p:sp>
    </p:spTree>
    <p:extLst>
      <p:ext uri="{BB962C8B-B14F-4D97-AF65-F5344CB8AC3E}">
        <p14:creationId xmlns:p14="http://schemas.microsoft.com/office/powerpoint/2010/main" val="1782184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F418-8A52-4D27-A3BC-8721205F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01" y="5536519"/>
            <a:ext cx="5136898" cy="893221"/>
          </a:xfrm>
        </p:spPr>
        <p:txBody>
          <a:bodyPr>
            <a:no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„Ja odlazim, al’ ostajem,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vi ostajete, al’ idete sa mnom.”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6C0696-8BA3-473C-9DE1-52D6E950F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01" y="745284"/>
            <a:ext cx="4342993" cy="44279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25C068E-F786-4CE4-916B-AC70E242EF79}"/>
              </a:ext>
            </a:extLst>
          </p:cNvPr>
          <p:cNvSpPr/>
          <p:nvPr/>
        </p:nvSpPr>
        <p:spPr>
          <a:xfrm>
            <a:off x="4755269" y="720232"/>
            <a:ext cx="7270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i="1" dirty="0">
                <a:solidFill>
                  <a:srgbClr val="050505"/>
                </a:solidFill>
                <a:latin typeface="+mj-lt"/>
              </a:rPr>
              <a:t>NA DANAŠNJI DAN 31.10.1938. </a:t>
            </a:r>
          </a:p>
          <a:p>
            <a:r>
              <a:rPr lang="hr-HR" sz="1200" i="1" dirty="0">
                <a:solidFill>
                  <a:srgbClr val="050505"/>
                </a:solidFill>
                <a:latin typeface="+mj-lt"/>
              </a:rPr>
              <a:t>»Indijo, zemljo mojih čežnja...« </a:t>
            </a:r>
          </a:p>
          <a:p>
            <a:endParaRPr lang="hr-HR" sz="1200" dirty="0">
              <a:solidFill>
                <a:srgbClr val="050505"/>
              </a:solidFill>
              <a:latin typeface="+mj-lt"/>
            </a:endParaRP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31. listopada u tri sata popodne stupamo na indijsko tlo.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"Sa stražarnice nad kapetanskim mostom odjeknuše u noćnoj tišini zvuci zvona.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Mornar javlja da bdije i pazi na lađu.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Prenuh se kao iza sna. Bio sam sam samcat.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Naslonjen na ogra­du broda gledao sam u tamu i punim plućima udisao opojni miris morske svježine.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Ono je i dalje monotono hučalo, valovi su se raz­bijali o bokove lađe, pjenili se i gubili se u silnoj pučini Oceana ...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Put od Adena do Bombaya trajao je četiri dana. More je bilo mirno, vrućina je popustila.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Uopće su ovi dani bili najugodniji dio puta.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Sate i sate zabavljali smo se gledajući mnoštvo riba, koje su bježale ispred lađe.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Krasni zalazi sunca upravo su nas očaravali.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More bi se upalilo, prelijevalo u jakoj narančastoj boji, koja se malo pomalo gubila i prelazila u tamnomodru boju.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Sirena »Victorije« navješćivala je dvanaesti sat kad smo u da­ljini opazili prva indijska brda.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Stajalo nas je nekoliko misionara na pramcu broda i mirno promatralo zemlju naših čežnja.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Napokon je, eto, ispunjena želja mladih dana, cilj tolikih molitava i uzdaha, plod silne nutarnje borbe ... </a:t>
            </a:r>
          </a:p>
          <a:p>
            <a:endParaRPr lang="hr-HR" sz="1200" b="1" dirty="0">
              <a:solidFill>
                <a:srgbClr val="050505"/>
              </a:solidFill>
              <a:latin typeface="+mj-lt"/>
            </a:endParaRP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Koliko puta sam umoran od učenja ili potišten, ni sam ne znam zbog čega, ispod glasa pjevao: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»Indijo, zemljo mojih čežnja, Kako me silno privlačiš k sebi... ... privlači bijeda sinova tvojih ...« </a:t>
            </a:r>
          </a:p>
          <a:p>
            <a:r>
              <a:rPr lang="hr-HR" sz="1200" b="1" dirty="0">
                <a:solidFill>
                  <a:srgbClr val="050505"/>
                </a:solidFill>
                <a:latin typeface="+mj-lt"/>
              </a:rPr>
              <a:t>A sad, eto, napokon sam u njoj. — Hvala Bogu!"</a:t>
            </a:r>
          </a:p>
          <a:p>
            <a:endParaRPr lang="hr-HR" sz="1200" dirty="0">
              <a:solidFill>
                <a:srgbClr val="050505"/>
              </a:solidFill>
              <a:latin typeface="+mj-lt"/>
            </a:endParaRPr>
          </a:p>
          <a:p>
            <a:r>
              <a:rPr lang="hr-HR" sz="1200" i="1" dirty="0">
                <a:solidFill>
                  <a:srgbClr val="050505"/>
                </a:solidFill>
                <a:latin typeface="+mj-lt"/>
              </a:rPr>
              <a:t>Iz knjige: ŽIVOTNI PUT JEDNOG MISIONARA I dio, priredio Juraj Gusić DI</a:t>
            </a:r>
          </a:p>
          <a:p>
            <a:r>
              <a:rPr lang="hr-HR" sz="1200" i="1" dirty="0">
                <a:solidFill>
                  <a:srgbClr val="050505"/>
                </a:solidFill>
                <a:latin typeface="+mj-lt"/>
              </a:rPr>
              <a:t>Fotografija: O. Ante Gabrić na parobrodu Victoria 1938.g., iz Arhiva Hrvatske pokrajine Družbe Isusove</a:t>
            </a:r>
            <a:endParaRPr lang="hr-HR" sz="1200" b="0" i="1" dirty="0">
              <a:solidFill>
                <a:srgbClr val="050505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505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BA6EB0-797E-4FDD-BA0A-F4C2D3316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906" y="747727"/>
            <a:ext cx="6396945" cy="5362546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61A51C-4917-49DD-8C54-17C19F025297}"/>
              </a:ext>
            </a:extLst>
          </p:cNvPr>
          <p:cNvSpPr/>
          <p:nvPr/>
        </p:nvSpPr>
        <p:spPr>
          <a:xfrm>
            <a:off x="7210133" y="1182231"/>
            <a:ext cx="486679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„A ne bih ništa drugo ni želio,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nego biti žrtva. </a:t>
            </a:r>
          </a:p>
          <a:p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Gori, brate pa izgori potpuno!</a:t>
            </a:r>
          </a:p>
          <a:p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Treba se pretvoriti u kandilo,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koje gori pred oltarom. </a:t>
            </a:r>
          </a:p>
          <a:p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Na taj način čovjek ispuni svoj život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i ujedno dade život drugima.”</a:t>
            </a:r>
          </a:p>
        </p:txBody>
      </p:sp>
    </p:spTree>
    <p:extLst>
      <p:ext uri="{BB962C8B-B14F-4D97-AF65-F5344CB8AC3E}">
        <p14:creationId xmlns:p14="http://schemas.microsoft.com/office/powerpoint/2010/main" val="425648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8F53A5-E560-494D-B541-6CD1BECAF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061" y="381704"/>
            <a:ext cx="8537170" cy="6094591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8BED10-D4F8-4D18-98C6-D53333451086}"/>
              </a:ext>
            </a:extLst>
          </p:cNvPr>
          <p:cNvSpPr/>
          <p:nvPr/>
        </p:nvSpPr>
        <p:spPr>
          <a:xfrm>
            <a:off x="8741231" y="381704"/>
            <a:ext cx="35384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„Bog ima za tebe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svjetlo za svaku sjenu, plan za svako srce, ključ za svaki problem, melem za svaku bolest.”</a:t>
            </a:r>
          </a:p>
        </p:txBody>
      </p:sp>
    </p:spTree>
    <p:extLst>
      <p:ext uri="{BB962C8B-B14F-4D97-AF65-F5344CB8AC3E}">
        <p14:creationId xmlns:p14="http://schemas.microsoft.com/office/powerpoint/2010/main" val="3855995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5C61A2-7177-4F63-AFFC-61930514F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767" y="134806"/>
            <a:ext cx="8534418" cy="6631754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173FEE-6659-4E39-8897-E7EB5F79499F}"/>
              </a:ext>
            </a:extLst>
          </p:cNvPr>
          <p:cNvSpPr/>
          <p:nvPr/>
        </p:nvSpPr>
        <p:spPr>
          <a:xfrm>
            <a:off x="8737270" y="403695"/>
            <a:ext cx="336301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„Križ, žrtva,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pokora,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samoodricanje,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sve čudne riječi. </a:t>
            </a:r>
          </a:p>
          <a:p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Kad ih jednom shvatimo, zavolimo,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provedemo u djelo,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Bože dragi, </a:t>
            </a: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koje li radosti u njima! </a:t>
            </a:r>
          </a:p>
          <a:p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Radost sve više raste. </a:t>
            </a:r>
          </a:p>
          <a:p>
            <a:endParaRPr lang="hr-H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Križ je čuvar sreće.”</a:t>
            </a:r>
          </a:p>
        </p:txBody>
      </p:sp>
    </p:spTree>
    <p:extLst>
      <p:ext uri="{BB962C8B-B14F-4D97-AF65-F5344CB8AC3E}">
        <p14:creationId xmlns:p14="http://schemas.microsoft.com/office/powerpoint/2010/main" val="3401960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B4AD91-7E52-4A8E-B079-D6E8DD0F5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b="111"/>
          <a:stretch>
            <a:fillRect/>
          </a:stretch>
        </p:blipFill>
        <p:spPr>
          <a:xfrm>
            <a:off x="0" y="415957"/>
            <a:ext cx="7202466" cy="60260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1EB280-4822-4AAC-A53B-361A4A8284CD}"/>
              </a:ext>
            </a:extLst>
          </p:cNvPr>
          <p:cNvSpPr/>
          <p:nvPr/>
        </p:nvSpPr>
        <p:spPr>
          <a:xfrm>
            <a:off x="7114289" y="4876022"/>
            <a:ext cx="51278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„Sve je slađe kad se dijeli, </a:t>
            </a:r>
          </a:p>
          <a:p>
            <a:pPr algn="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kad se daje. I darovi i život! </a:t>
            </a:r>
          </a:p>
          <a:p>
            <a:pPr algn="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Najslađe je kad sve možeš dati. </a:t>
            </a:r>
          </a:p>
          <a:p>
            <a:pPr algn="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To je poruka kalvarije.</a:t>
            </a:r>
          </a:p>
        </p:txBody>
      </p:sp>
    </p:spTree>
    <p:extLst>
      <p:ext uri="{BB962C8B-B14F-4D97-AF65-F5344CB8AC3E}">
        <p14:creationId xmlns:p14="http://schemas.microsoft.com/office/powerpoint/2010/main" val="2540841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3829-4B8F-4319-AAAD-5268A7AA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49" y="32258"/>
            <a:ext cx="6639757" cy="1297482"/>
          </a:xfrm>
        </p:spPr>
        <p:txBody>
          <a:bodyPr>
            <a:normAutofit/>
          </a:bodyPr>
          <a:lstStyle/>
          <a:p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„Malo riže i puno dobre volje,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pa je sve... slasno!”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93B52EA-91B0-4FF2-AAC5-21ACE5E6E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26" y="144992"/>
            <a:ext cx="3845024" cy="65680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77BBA-D654-4E2D-90C8-C93ADD51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349" y="1215026"/>
            <a:ext cx="6456645" cy="54125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3438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09DD-B77B-4E57-AD19-E010035DE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023" y="960120"/>
            <a:ext cx="4045747" cy="4937760"/>
          </a:xfrm>
        </p:spPr>
        <p:txBody>
          <a:bodyPr>
            <a:noAutofit/>
          </a:bodyPr>
          <a:lstStyle/>
          <a:p>
            <a:pPr algn="r"/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„Mislim da bez molitve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ne može biti ne samo svećenički život, nego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ni život drugog kršćanina.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Možete staviti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i najljepše žarulje,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ali neće biti svjetla ako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električne instalacije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nisu uključene u centralu. </a:t>
            </a: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600" dirty="0">
                <a:latin typeface="Arial" panose="020B0604020202020204" pitchFamily="34" charset="0"/>
                <a:cs typeface="Arial" panose="020B0604020202020204" pitchFamily="34" charset="0"/>
              </a:rPr>
              <a:t>Tako je i s našim životom!”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D35D66-0152-4B4F-B643-5D408F4A3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180862" cy="685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5291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503</TotalTime>
  <Words>664</Words>
  <Application>Microsoft Office PowerPoint</Application>
  <PresentationFormat>Widescreen</PresentationFormat>
  <Paragraphs>66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PowerPoint Presentation</vt:lpstr>
      <vt:lpstr>PowerPoint Presentation</vt:lpstr>
      <vt:lpstr>„Ja odlazim, al’ ostajem,  vi ostajete, al’ idete sa mnom.”</vt:lpstr>
      <vt:lpstr>PowerPoint Presentation</vt:lpstr>
      <vt:lpstr>PowerPoint Presentation</vt:lpstr>
      <vt:lpstr>PowerPoint Presentation</vt:lpstr>
      <vt:lpstr>PowerPoint Presentation</vt:lpstr>
      <vt:lpstr>„Malo riže i puno dobre volje, pa je sve... slasno!”</vt:lpstr>
      <vt:lpstr>„Mislim da bez molitve  ne može biti ne samo svećenički život, nego  ni život drugog kršćanina.   Možete staviti  i najljepše žarulje,  ali neće biti svjetla ako  električne instalacije  nisu uključene u centralu.   Tako je i s našim životom!”</vt:lpstr>
      <vt:lpstr>„Umora tu nema.  Svakog dana nova sreća,  nova utjeha: dijeliti osmijeh,  dijeliti pozdrave,  dijeliti blagoslov.”</vt:lpstr>
      <vt:lpstr>PowerPoint Presentation</vt:lpstr>
      <vt:lpstr>„Sestre su mi javile da je umro otac Gabrić.  On je sigurno u nebu.  Toliko je ljubio Isusa.  Sve je činio za Isusa.  Sva misao i sve želje srca bile su samo za Isusa.“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VVA-6</cp:lastModifiedBy>
  <cp:revision>44</cp:revision>
  <dcterms:created xsi:type="dcterms:W3CDTF">2022-04-07T06:10:43Z</dcterms:created>
  <dcterms:modified xsi:type="dcterms:W3CDTF">2026-02-18T15:21:06Z</dcterms:modified>
</cp:coreProperties>
</file>